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74" r:id="rId4"/>
    <p:sldId id="270" r:id="rId5"/>
    <p:sldId id="258" r:id="rId6"/>
    <p:sldId id="259" r:id="rId7"/>
    <p:sldId id="275" r:id="rId8"/>
    <p:sldId id="260" r:id="rId9"/>
    <p:sldId id="268" r:id="rId10"/>
    <p:sldId id="263" r:id="rId11"/>
    <p:sldId id="261" r:id="rId12"/>
    <p:sldId id="273" r:id="rId13"/>
    <p:sldId id="264" r:id="rId14"/>
    <p:sldId id="265" r:id="rId15"/>
    <p:sldId id="267" r:id="rId16"/>
    <p:sldId id="266" r:id="rId17"/>
    <p:sldId id="271" r:id="rId18"/>
    <p:sldId id="269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985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473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479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3262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626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273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5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031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548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386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797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3A1F8-150A-4895-B148-6CB4B3F7D454}" type="datetimeFigureOut">
              <a:rPr lang="hu-HU" smtClean="0"/>
              <a:t>2018. 06. 26.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54EDA-58A2-44A9-984D-6E8909A4E4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081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198331" y="919053"/>
            <a:ext cx="7766936" cy="1646302"/>
          </a:xfrm>
        </p:spPr>
        <p:txBody>
          <a:bodyPr/>
          <a:lstStyle/>
          <a:p>
            <a:r>
              <a:rPr lang="hu-HU" dirty="0" smtClean="0"/>
              <a:t>Blog Project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5137629" y="3285720"/>
            <a:ext cx="6400800" cy="1947333"/>
          </a:xfrm>
        </p:spPr>
        <p:txBody>
          <a:bodyPr/>
          <a:lstStyle/>
          <a:p>
            <a:r>
              <a:rPr lang="hu-HU" dirty="0" err="1" smtClean="0">
                <a:solidFill>
                  <a:schemeClr val="tx1"/>
                </a:solidFill>
              </a:rPr>
              <a:t>Ferró</a:t>
            </a:r>
            <a:r>
              <a:rPr lang="hu-HU" dirty="0" smtClean="0">
                <a:solidFill>
                  <a:schemeClr val="tx1"/>
                </a:solidFill>
              </a:rPr>
              <a:t> Dávid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9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 blogposzt létrehozásához tartozó </a:t>
            </a:r>
            <a:r>
              <a:rPr lang="hu-HU" dirty="0" err="1" smtClean="0"/>
              <a:t>View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8905"/>
            <a:ext cx="10263692" cy="4620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96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ctrTitle"/>
          </p:nvPr>
        </p:nvSpPr>
        <p:spPr>
          <a:xfrm>
            <a:off x="2622657" y="2172863"/>
            <a:ext cx="6679283" cy="1167396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A </a:t>
            </a:r>
            <a:r>
              <a:rPr lang="hu-HU" dirty="0" err="1" smtClean="0"/>
              <a:t>Create</a:t>
            </a:r>
            <a:r>
              <a:rPr lang="hu-HU" dirty="0" smtClean="0"/>
              <a:t> design felülete</a:t>
            </a:r>
            <a:br>
              <a:rPr lang="hu-HU" dirty="0" smtClean="0"/>
            </a:br>
            <a:r>
              <a:rPr lang="hu-HU" dirty="0" smtClean="0"/>
              <a:t/>
            </a:r>
            <a:br>
              <a:rPr lang="hu-HU" dirty="0" smtClean="0"/>
            </a:b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5" y="2406744"/>
            <a:ext cx="10977929" cy="375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5" y="2172863"/>
            <a:ext cx="11134166" cy="4406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64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ublikbejegyz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184" y="193641"/>
            <a:ext cx="11295530" cy="5972566"/>
          </a:xfrm>
        </p:spPr>
      </p:pic>
    </p:spTree>
    <p:extLst>
      <p:ext uri="{BB962C8B-B14F-4D97-AF65-F5344CB8AC3E}">
        <p14:creationId xmlns:p14="http://schemas.microsoft.com/office/powerpoint/2010/main" val="36468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JavaScript és </a:t>
            </a:r>
            <a:r>
              <a:rPr lang="hu-HU" dirty="0" err="1" smtClean="0"/>
              <a:t>jQuery</a:t>
            </a:r>
            <a:r>
              <a:rPr lang="hu-HU" dirty="0" smtClean="0"/>
              <a:t> kódok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21" y="1835483"/>
            <a:ext cx="5254017" cy="2861563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2" y="5002306"/>
            <a:ext cx="6153249" cy="135417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483"/>
            <a:ext cx="6473695" cy="2861563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7542904" y="5987147"/>
            <a:ext cx="1807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FaceBook</a:t>
            </a:r>
            <a:r>
              <a:rPr lang="hu-HU" dirty="0" smtClean="0"/>
              <a:t> </a:t>
            </a:r>
            <a:r>
              <a:rPr lang="hu-HU" dirty="0" err="1" smtClean="0"/>
              <a:t>like</a:t>
            </a:r>
            <a:r>
              <a:rPr lang="hu-HU" dirty="0" smtClean="0"/>
              <a:t> gomb</a:t>
            </a:r>
          </a:p>
          <a:p>
            <a:endParaRPr lang="hu-HU" dirty="0"/>
          </a:p>
        </p:txBody>
      </p:sp>
      <p:sp>
        <p:nvSpPr>
          <p:cNvPr id="8" name="Szövegdoboz 7"/>
          <p:cNvSpPr txBox="1"/>
          <p:nvPr/>
        </p:nvSpPr>
        <p:spPr>
          <a:xfrm>
            <a:off x="9971854" y="5233630"/>
            <a:ext cx="180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SearchBox</a:t>
            </a:r>
            <a:endParaRPr lang="hu-HU" dirty="0" smtClean="0"/>
          </a:p>
        </p:txBody>
      </p:sp>
      <p:sp>
        <p:nvSpPr>
          <p:cNvPr id="9" name="Szövegdoboz 8"/>
          <p:cNvSpPr txBox="1"/>
          <p:nvPr/>
        </p:nvSpPr>
        <p:spPr>
          <a:xfrm>
            <a:off x="6413351" y="4780672"/>
            <a:ext cx="180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Szín beállítások</a:t>
            </a:r>
          </a:p>
        </p:txBody>
      </p:sp>
      <p:cxnSp>
        <p:nvCxnSpPr>
          <p:cNvPr id="11" name="Egyenes összekötő nyíllal 10"/>
          <p:cNvCxnSpPr/>
          <p:nvPr/>
        </p:nvCxnSpPr>
        <p:spPr>
          <a:xfrm flipH="1" flipV="1">
            <a:off x="9703399" y="4176755"/>
            <a:ext cx="688488" cy="112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/>
          <p:nvPr/>
        </p:nvCxnSpPr>
        <p:spPr>
          <a:xfrm flipH="1" flipV="1">
            <a:off x="5432612" y="4337206"/>
            <a:ext cx="1041083" cy="5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/>
          <p:cNvCxnSpPr/>
          <p:nvPr/>
        </p:nvCxnSpPr>
        <p:spPr>
          <a:xfrm flipH="1" flipV="1">
            <a:off x="6096000" y="5987147"/>
            <a:ext cx="1493277" cy="20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4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Eddig megírt blog posztok keresése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4" y="1422632"/>
            <a:ext cx="7628255" cy="21614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4" y="3698793"/>
            <a:ext cx="8661139" cy="2616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Egyenes összekötő nyíllal 5"/>
          <p:cNvCxnSpPr/>
          <p:nvPr/>
        </p:nvCxnSpPr>
        <p:spPr>
          <a:xfrm flipH="1">
            <a:off x="7751135" y="2105247"/>
            <a:ext cx="1605516" cy="213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/>
          <p:cNvSpPr txBox="1"/>
          <p:nvPr/>
        </p:nvSpPr>
        <p:spPr>
          <a:xfrm>
            <a:off x="8932705" y="1691871"/>
            <a:ext cx="229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Kereső felület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919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Publikus, olvasható blog poszt megjelenítve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608664" cy="4287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748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36" y="246716"/>
            <a:ext cx="8897973" cy="6070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40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ull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34" y="236668"/>
            <a:ext cx="11948341" cy="6379285"/>
          </a:xfrm>
        </p:spPr>
      </p:pic>
    </p:spTree>
    <p:extLst>
      <p:ext uri="{BB962C8B-B14F-4D97-AF65-F5344CB8AC3E}">
        <p14:creationId xmlns:p14="http://schemas.microsoft.com/office/powerpoint/2010/main" val="29600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3056479" y="1828800"/>
            <a:ext cx="7046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Köszönöm a figyelmet </a:t>
            </a:r>
            <a:r>
              <a:rPr lang="hu-HU" sz="4400" dirty="0">
                <a:sym typeface="Wingdings" panose="05000000000000000000" pitchFamily="2" charset="2"/>
              </a:rPr>
              <a:t></a:t>
            </a: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205792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40417" y="209144"/>
            <a:ext cx="7796077" cy="998706"/>
          </a:xfrm>
        </p:spPr>
        <p:txBody>
          <a:bodyPr>
            <a:normAutofit/>
          </a:bodyPr>
          <a:lstStyle/>
          <a:p>
            <a:r>
              <a:rPr lang="hu-HU" dirty="0" smtClean="0"/>
              <a:t>Felhasznált Technológiák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36" y="2419524"/>
            <a:ext cx="1861805" cy="148944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74" y="1514423"/>
            <a:ext cx="2662324" cy="223593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9" y="3908968"/>
            <a:ext cx="5278146" cy="273583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94" y="4318178"/>
            <a:ext cx="1866900" cy="16002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1" y="2038854"/>
            <a:ext cx="2490946" cy="1703807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8381745" y="3262637"/>
            <a:ext cx="154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Bootstrap</a:t>
            </a:r>
            <a:endParaRPr lang="hu-HU" dirty="0" smtClean="0"/>
          </a:p>
          <a:p>
            <a:endParaRPr lang="hu-HU" dirty="0"/>
          </a:p>
        </p:txBody>
      </p:sp>
      <p:sp>
        <p:nvSpPr>
          <p:cNvPr id="10" name="Szövegdoboz 9"/>
          <p:cNvSpPr txBox="1"/>
          <p:nvPr/>
        </p:nvSpPr>
        <p:spPr>
          <a:xfrm>
            <a:off x="8240098" y="5498573"/>
            <a:ext cx="183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MSSQL </a:t>
            </a:r>
          </a:p>
          <a:p>
            <a:endParaRPr lang="hu-HU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5801754" y="3759433"/>
            <a:ext cx="1807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ASP .Net MVC</a:t>
            </a:r>
          </a:p>
          <a:p>
            <a:endParaRPr lang="hu-HU" dirty="0"/>
          </a:p>
        </p:txBody>
      </p:sp>
      <p:sp>
        <p:nvSpPr>
          <p:cNvPr id="12" name="Szövegdoboz 11"/>
          <p:cNvSpPr txBox="1"/>
          <p:nvPr/>
        </p:nvSpPr>
        <p:spPr>
          <a:xfrm>
            <a:off x="3085469" y="2652000"/>
            <a:ext cx="1282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HTML5, CSS3</a:t>
            </a:r>
          </a:p>
          <a:p>
            <a:endParaRPr lang="hu-HU" dirty="0"/>
          </a:p>
        </p:txBody>
      </p:sp>
      <p:sp>
        <p:nvSpPr>
          <p:cNvPr id="13" name="Szövegdoboz 12"/>
          <p:cNvSpPr txBox="1"/>
          <p:nvPr/>
        </p:nvSpPr>
        <p:spPr>
          <a:xfrm>
            <a:off x="4736866" y="5723091"/>
            <a:ext cx="185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JavaScript, </a:t>
            </a:r>
            <a:r>
              <a:rPr lang="hu-HU" dirty="0" err="1" smtClean="0"/>
              <a:t>jQuery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254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73362" y="0"/>
            <a:ext cx="10515600" cy="1325563"/>
          </a:xfrm>
        </p:spPr>
        <p:txBody>
          <a:bodyPr/>
          <a:lstStyle/>
          <a:p>
            <a:r>
              <a:rPr lang="hu-HU" dirty="0" smtClean="0"/>
              <a:t>Kezdetleges képernyőtervek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5712" r="9696" b="6885"/>
          <a:stretch/>
        </p:blipFill>
        <p:spPr>
          <a:xfrm rot="16200000">
            <a:off x="3160056" y="-38070"/>
            <a:ext cx="5580950" cy="7770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31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Az alkalmazásom funkciói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Blogposzt írása és a publikus blogok olvasása.</a:t>
            </a:r>
          </a:p>
          <a:p>
            <a:r>
              <a:rPr lang="hu-HU" dirty="0" smtClean="0"/>
              <a:t>Saját blog törlése és szerkesztése.</a:t>
            </a:r>
          </a:p>
          <a:p>
            <a:r>
              <a:rPr lang="hu-HU" dirty="0" smtClean="0"/>
              <a:t>Blog szerkeszthetőségei:</a:t>
            </a:r>
          </a:p>
          <a:p>
            <a:pPr marL="971550" lvl="1" indent="-514350">
              <a:buFont typeface="+mj-lt"/>
              <a:buAutoNum type="alphaLcParenR"/>
            </a:pPr>
            <a:r>
              <a:rPr lang="hu-HU" sz="2200" dirty="0" smtClean="0"/>
              <a:t>Cím, szöveg</a:t>
            </a:r>
          </a:p>
          <a:p>
            <a:pPr marL="971550" lvl="1" indent="-514350">
              <a:buFont typeface="+mj-lt"/>
              <a:buAutoNum type="alphaLcParenR"/>
            </a:pPr>
            <a:r>
              <a:rPr lang="hu-HU" sz="2200" dirty="0" smtClean="0"/>
              <a:t>Privát, publikus megtekinthetőség</a:t>
            </a:r>
          </a:p>
          <a:p>
            <a:pPr marL="971550" lvl="1" indent="-514350">
              <a:buFont typeface="+mj-lt"/>
              <a:buAutoNum type="alphaLcParenR"/>
            </a:pPr>
            <a:r>
              <a:rPr lang="hu-HU" sz="2200" dirty="0" smtClean="0"/>
              <a:t>Betűszín, betűméret, háttérszín, szövegszín </a:t>
            </a:r>
          </a:p>
          <a:p>
            <a:pPr marL="971550" lvl="1" indent="-514350">
              <a:buFont typeface="+mj-lt"/>
              <a:buAutoNum type="alphaLcParenR"/>
            </a:pPr>
            <a:r>
              <a:rPr lang="hu-HU" sz="2200" dirty="0" smtClean="0"/>
              <a:t>Kép beszúrása a poszthoz</a:t>
            </a:r>
          </a:p>
          <a:p>
            <a:pPr marL="514350" indent="-514350">
              <a:buFont typeface="+mj-lt"/>
              <a:buAutoNum type="alphaLcParenR"/>
            </a:pPr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3056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098737" y="302123"/>
            <a:ext cx="7766936" cy="1646302"/>
          </a:xfrm>
        </p:spPr>
        <p:txBody>
          <a:bodyPr/>
          <a:lstStyle/>
          <a:p>
            <a:r>
              <a:rPr lang="hu-HU" dirty="0" smtClean="0"/>
              <a:t>Alap funkciók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098737" y="2025688"/>
            <a:ext cx="7766936" cy="10968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Ki/bejelentkezés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Regisztráció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78" y="3122587"/>
            <a:ext cx="3534528" cy="2498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01" y="3122587"/>
            <a:ext cx="3904247" cy="2560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8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91288" y="395261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Ehhez tartozó </a:t>
            </a:r>
            <a:r>
              <a:rPr lang="hu-HU" dirty="0" err="1" smtClean="0"/>
              <a:t>validációk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68" y="1639192"/>
            <a:ext cx="4029075" cy="67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15" y="1563812"/>
            <a:ext cx="3808022" cy="82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7" y="2783258"/>
            <a:ext cx="7721516" cy="3518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zövegdoboz 2"/>
          <p:cNvSpPr txBox="1"/>
          <p:nvPr/>
        </p:nvSpPr>
        <p:spPr>
          <a:xfrm>
            <a:off x="552893" y="4443253"/>
            <a:ext cx="225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Regisztráció </a:t>
            </a:r>
            <a:r>
              <a:rPr lang="hu-HU" dirty="0" err="1" smtClean="0"/>
              <a:t>Model</a:t>
            </a:r>
            <a:r>
              <a:rPr lang="hu-HU" dirty="0" smtClean="0"/>
              <a:t> osztálya, </a:t>
            </a:r>
            <a:r>
              <a:rPr lang="hu-HU" dirty="0" err="1" smtClean="0"/>
              <a:t>validációs</a:t>
            </a:r>
            <a:r>
              <a:rPr lang="hu-HU" dirty="0" smtClean="0"/>
              <a:t> beállításai.</a:t>
            </a:r>
          </a:p>
          <a:p>
            <a:endParaRPr lang="hu-HU" dirty="0"/>
          </a:p>
        </p:txBody>
      </p:sp>
      <p:cxnSp>
        <p:nvCxnSpPr>
          <p:cNvPr id="8" name="Egyenes összekötő nyíllal 7"/>
          <p:cNvCxnSpPr/>
          <p:nvPr/>
        </p:nvCxnSpPr>
        <p:spPr>
          <a:xfrm flipV="1">
            <a:off x="1190846" y="2977116"/>
            <a:ext cx="1905651" cy="146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Reszponzív</a:t>
            </a:r>
            <a:r>
              <a:rPr lang="hu-HU" dirty="0" smtClean="0"/>
              <a:t> működés a </a:t>
            </a:r>
            <a:r>
              <a:rPr lang="hu-HU" dirty="0" err="1" smtClean="0"/>
              <a:t>Bootstrapnek</a:t>
            </a:r>
            <a:r>
              <a:rPr lang="hu-HU" dirty="0" smtClean="0"/>
              <a:t> </a:t>
            </a:r>
            <a:r>
              <a:rPr lang="hu-HU" dirty="0" smtClean="0"/>
              <a:t>köszönhetően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33" y="1127667"/>
            <a:ext cx="3164907" cy="5574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2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ctrTitle"/>
          </p:nvPr>
        </p:nvSpPr>
        <p:spPr>
          <a:xfrm>
            <a:off x="2027256" y="364827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 smtClean="0"/>
              <a:t>Regisztráció utáni lehetőségek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1693769" y="3010752"/>
            <a:ext cx="398245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500" dirty="0" smtClean="0">
                <a:solidFill>
                  <a:schemeClr val="accent2">
                    <a:lumMod val="75000"/>
                  </a:schemeClr>
                </a:solidFill>
              </a:rPr>
              <a:t>Felhasználó (Blog írója), </a:t>
            </a:r>
            <a:r>
              <a:rPr lang="hu-HU" sz="2500" dirty="0" smtClean="0">
                <a:solidFill>
                  <a:schemeClr val="accent6">
                    <a:lumMod val="75000"/>
                  </a:schemeClr>
                </a:solidFill>
              </a:rPr>
              <a:t>regisztráció</a:t>
            </a:r>
            <a:r>
              <a:rPr lang="hu-HU" sz="2500" dirty="0" smtClean="0">
                <a:solidFill>
                  <a:schemeClr val="accent2">
                    <a:lumMod val="75000"/>
                  </a:schemeClr>
                </a:solidFill>
              </a:rPr>
              <a:t> után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Új blog poszt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Saját (privát) blogok elolvasása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Saját blogok szerkesztése, törlése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Keresés a blogok között</a:t>
            </a:r>
            <a:endParaRPr lang="hu-HU" dirty="0"/>
          </a:p>
        </p:txBody>
      </p:sp>
      <p:sp>
        <p:nvSpPr>
          <p:cNvPr id="9" name="Szövegdoboz 8"/>
          <p:cNvSpPr txBox="1"/>
          <p:nvPr/>
        </p:nvSpPr>
        <p:spPr>
          <a:xfrm>
            <a:off x="7156332" y="3000689"/>
            <a:ext cx="27432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smtClean="0">
                <a:solidFill>
                  <a:schemeClr val="accent2">
                    <a:lumMod val="75000"/>
                  </a:schemeClr>
                </a:solidFill>
              </a:rPr>
              <a:t>Felhasználó, </a:t>
            </a:r>
            <a:r>
              <a:rPr lang="hu-HU" sz="2500" dirty="0" smtClean="0">
                <a:solidFill>
                  <a:srgbClr val="FF0000"/>
                </a:solidFill>
              </a:rPr>
              <a:t>regisztráció</a:t>
            </a:r>
            <a:r>
              <a:rPr lang="hu-HU" sz="2500" dirty="0" smtClean="0">
                <a:solidFill>
                  <a:schemeClr val="accent2">
                    <a:lumMod val="75000"/>
                  </a:schemeClr>
                </a:solidFill>
              </a:rPr>
              <a:t> nélkül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Publikus posztok olvasása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Keresése a posztok között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0708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497" y="92886"/>
            <a:ext cx="6731567" cy="657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zövegdoboz 1"/>
          <p:cNvSpPr txBox="1"/>
          <p:nvPr/>
        </p:nvSpPr>
        <p:spPr>
          <a:xfrm>
            <a:off x="138223" y="0"/>
            <a:ext cx="33705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 err="1" smtClean="0"/>
              <a:t>Controller</a:t>
            </a:r>
            <a:endParaRPr lang="hu-HU" sz="6000" dirty="0" smtClean="0"/>
          </a:p>
          <a:p>
            <a:endParaRPr lang="hu-HU" sz="6000" dirty="0"/>
          </a:p>
        </p:txBody>
      </p:sp>
      <p:sp>
        <p:nvSpPr>
          <p:cNvPr id="5" name="Szövegdoboz 4"/>
          <p:cNvSpPr txBox="1"/>
          <p:nvPr/>
        </p:nvSpPr>
        <p:spPr>
          <a:xfrm>
            <a:off x="425302" y="2693904"/>
            <a:ext cx="355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mtClean="0"/>
              <a:t>Create Action Post ága</a:t>
            </a:r>
            <a:endParaRPr lang="hu-HU" dirty="0"/>
          </a:p>
        </p:txBody>
      </p:sp>
      <p:cxnSp>
        <p:nvCxnSpPr>
          <p:cNvPr id="7" name="Egyenes összekötő nyíllal 6"/>
          <p:cNvCxnSpPr/>
          <p:nvPr/>
        </p:nvCxnSpPr>
        <p:spPr>
          <a:xfrm flipV="1">
            <a:off x="2647506" y="754913"/>
            <a:ext cx="1041991" cy="212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/>
          <p:cNvSpPr txBox="1"/>
          <p:nvPr/>
        </p:nvSpPr>
        <p:spPr>
          <a:xfrm>
            <a:off x="574158" y="3668233"/>
            <a:ext cx="226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Mapping</a:t>
            </a:r>
            <a:endParaRPr lang="hu-HU" dirty="0" smtClean="0"/>
          </a:p>
          <a:p>
            <a:endParaRPr lang="hu-HU" dirty="0"/>
          </a:p>
        </p:txBody>
      </p:sp>
      <p:cxnSp>
        <p:nvCxnSpPr>
          <p:cNvPr id="10" name="Egyenes összekötő nyíllal 9"/>
          <p:cNvCxnSpPr/>
          <p:nvPr/>
        </p:nvCxnSpPr>
        <p:spPr>
          <a:xfrm flipV="1">
            <a:off x="1605516" y="3209976"/>
            <a:ext cx="2083981" cy="608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/>
          <p:nvPr/>
        </p:nvSpPr>
        <p:spPr>
          <a:xfrm>
            <a:off x="276445" y="4574210"/>
            <a:ext cx="256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Kép beszúrás, egyedi figyelmeztető üzenet</a:t>
            </a:r>
          </a:p>
          <a:p>
            <a:endParaRPr lang="hu-HU" dirty="0" smtClean="0"/>
          </a:p>
        </p:txBody>
      </p:sp>
      <p:cxnSp>
        <p:nvCxnSpPr>
          <p:cNvPr id="16" name="Egyenes összekötő nyíllal 15"/>
          <p:cNvCxnSpPr/>
          <p:nvPr/>
        </p:nvCxnSpPr>
        <p:spPr>
          <a:xfrm>
            <a:off x="2328530" y="5124893"/>
            <a:ext cx="1871330" cy="818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 flipV="1">
            <a:off x="2328530" y="4667693"/>
            <a:ext cx="2147777" cy="8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0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164</Words>
  <Application>Microsoft Office PowerPoint</Application>
  <PresentationFormat>Szélesvásznú</PresentationFormat>
  <Paragraphs>47</Paragraphs>
  <Slides>18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Office-téma</vt:lpstr>
      <vt:lpstr>Blog Project</vt:lpstr>
      <vt:lpstr>Felhasznált Technológiák</vt:lpstr>
      <vt:lpstr>Kezdetleges képernyőtervek</vt:lpstr>
      <vt:lpstr>Az alkalmazásom funkciói</vt:lpstr>
      <vt:lpstr>Alap funkciók</vt:lpstr>
      <vt:lpstr>Ehhez tartozó validációk </vt:lpstr>
      <vt:lpstr>Reszponzív működés a Bootstrapnek köszönhetően</vt:lpstr>
      <vt:lpstr>Regisztráció utáni lehetőségek</vt:lpstr>
      <vt:lpstr>PowerPoint-bemutató</vt:lpstr>
      <vt:lpstr>A blogposzt létrehozásához tartozó View</vt:lpstr>
      <vt:lpstr>A Create design felülete  </vt:lpstr>
      <vt:lpstr>PowerPoint-bemutató</vt:lpstr>
      <vt:lpstr>JavaScript és jQuery kódok</vt:lpstr>
      <vt:lpstr>Eddig megírt blog posztok keresése</vt:lpstr>
      <vt:lpstr>Publikus, olvasható blog poszt megjelenítve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 Project</dc:title>
  <dc:creator>Windows-felhasználó</dc:creator>
  <cp:lastModifiedBy>Windows-felhasználó</cp:lastModifiedBy>
  <cp:revision>33</cp:revision>
  <dcterms:created xsi:type="dcterms:W3CDTF">2018-06-15T08:46:17Z</dcterms:created>
  <dcterms:modified xsi:type="dcterms:W3CDTF">2018-06-26T08:57:29Z</dcterms:modified>
</cp:coreProperties>
</file>